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115" autoAdjust="0"/>
  </p:normalViewPr>
  <p:slideViewPr>
    <p:cSldViewPr snapToGrid="0">
      <p:cViewPr varScale="1">
        <p:scale>
          <a:sx n="51" d="100"/>
          <a:sy n="51" d="100"/>
        </p:scale>
        <p:origin x="9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Loss of Frontotemporal Skills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temporal!$H$1</c:f>
              <c:strCache>
                <c:ptCount val="1"/>
                <c:pt idx="0">
                  <c:v>Initial loss of frontotemporal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temporal!$H$2:$H$20</c:f>
              <c:numCache>
                <c:formatCode>General</c:formatCode>
                <c:ptCount val="19"/>
                <c:pt idx="0">
                  <c:v>18</c:v>
                </c:pt>
                <c:pt idx="1">
                  <c:v>23</c:v>
                </c:pt>
                <c:pt idx="2">
                  <c:v>30</c:v>
                </c:pt>
                <c:pt idx="3">
                  <c:v>24</c:v>
                </c:pt>
                <c:pt idx="4">
                  <c:v>36</c:v>
                </c:pt>
                <c:pt idx="5">
                  <c:v>36</c:v>
                </c:pt>
                <c:pt idx="6">
                  <c:v>36</c:v>
                </c:pt>
                <c:pt idx="7">
                  <c:v>36</c:v>
                </c:pt>
                <c:pt idx="8">
                  <c:v>48</c:v>
                </c:pt>
                <c:pt idx="9">
                  <c:v>48</c:v>
                </c:pt>
                <c:pt idx="10">
                  <c:v>47</c:v>
                </c:pt>
                <c:pt idx="11">
                  <c:v>47</c:v>
                </c:pt>
                <c:pt idx="12">
                  <c:v>60</c:v>
                </c:pt>
                <c:pt idx="13">
                  <c:v>57</c:v>
                </c:pt>
                <c:pt idx="14">
                  <c:v>60</c:v>
                </c:pt>
                <c:pt idx="15">
                  <c:v>62</c:v>
                </c:pt>
                <c:pt idx="16">
                  <c:v>62</c:v>
                </c:pt>
                <c:pt idx="17">
                  <c:v>108</c:v>
                </c:pt>
                <c:pt idx="18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10-CF45-B81B-2C38A799E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389264"/>
        <c:axId val="103729504"/>
      </c:lineChart>
      <c:catAx>
        <c:axId val="1023892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729504"/>
        <c:crosses val="autoZero"/>
        <c:auto val="1"/>
        <c:lblAlgn val="ctr"/>
        <c:lblOffset val="100"/>
        <c:noMultiLvlLbl val="0"/>
      </c:catAx>
      <c:valAx>
        <c:axId val="1037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8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Loss of Bulbar Function</a:t>
            </a:r>
            <a:r>
              <a:rPr lang="en-US" sz="1600" b="1" baseline="0" dirty="0"/>
              <a:t> (months)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Bulbar!$H$1</c:f>
              <c:strCache>
                <c:ptCount val="1"/>
                <c:pt idx="0">
                  <c:v>Initial Loss of Bulbar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Bulbar!$H$2:$H$27</c:f>
              <c:numCache>
                <c:formatCode>General</c:formatCode>
                <c:ptCount val="26"/>
                <c:pt idx="0">
                  <c:v>16</c:v>
                </c:pt>
                <c:pt idx="1">
                  <c:v>18</c:v>
                </c:pt>
                <c:pt idx="2">
                  <c:v>8</c:v>
                </c:pt>
                <c:pt idx="3">
                  <c:v>36</c:v>
                </c:pt>
                <c:pt idx="4">
                  <c:v>23</c:v>
                </c:pt>
                <c:pt idx="5">
                  <c:v>24</c:v>
                </c:pt>
                <c:pt idx="6">
                  <c:v>24</c:v>
                </c:pt>
                <c:pt idx="7">
                  <c:v>16</c:v>
                </c:pt>
                <c:pt idx="8">
                  <c:v>22</c:v>
                </c:pt>
                <c:pt idx="9">
                  <c:v>24</c:v>
                </c:pt>
                <c:pt idx="10">
                  <c:v>23</c:v>
                </c:pt>
                <c:pt idx="11">
                  <c:v>60</c:v>
                </c:pt>
                <c:pt idx="12">
                  <c:v>29</c:v>
                </c:pt>
                <c:pt idx="13">
                  <c:v>31</c:v>
                </c:pt>
                <c:pt idx="14">
                  <c:v>34</c:v>
                </c:pt>
                <c:pt idx="15">
                  <c:v>24</c:v>
                </c:pt>
                <c:pt idx="16">
                  <c:v>48</c:v>
                </c:pt>
                <c:pt idx="17">
                  <c:v>60</c:v>
                </c:pt>
                <c:pt idx="18">
                  <c:v>36</c:v>
                </c:pt>
                <c:pt idx="19">
                  <c:v>50</c:v>
                </c:pt>
                <c:pt idx="20">
                  <c:v>51</c:v>
                </c:pt>
                <c:pt idx="21">
                  <c:v>50</c:v>
                </c:pt>
                <c:pt idx="22">
                  <c:v>60</c:v>
                </c:pt>
                <c:pt idx="23">
                  <c:v>108</c:v>
                </c:pt>
                <c:pt idx="24">
                  <c:v>96</c:v>
                </c:pt>
                <c:pt idx="25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4-2B4D-8221-E049C0CEA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421392"/>
        <c:axId val="120279696"/>
      </c:lineChart>
      <c:catAx>
        <c:axId val="120421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79696"/>
        <c:crosses val="autoZero"/>
        <c:auto val="1"/>
        <c:lblAlgn val="ctr"/>
        <c:lblOffset val="100"/>
        <c:noMultiLvlLbl val="0"/>
      </c:catAx>
      <c:valAx>
        <c:axId val="12027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2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Loss of Fine Motor Skills</a:t>
            </a:r>
            <a:r>
              <a:rPr lang="en-US" sz="1600" b="1" baseline="0" dirty="0"/>
              <a:t> (months)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Motor!$E$1</c:f>
              <c:strCache>
                <c:ptCount val="1"/>
                <c:pt idx="0">
                  <c:v>Initial Loss of Fine Motor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Motor!$E$2:$E$30</c:f>
              <c:numCache>
                <c:formatCode>General</c:formatCode>
                <c:ptCount val="29"/>
                <c:pt idx="0">
                  <c:v>18</c:v>
                </c:pt>
                <c:pt idx="1">
                  <c:v>14</c:v>
                </c:pt>
                <c:pt idx="2">
                  <c:v>30</c:v>
                </c:pt>
                <c:pt idx="3">
                  <c:v>22</c:v>
                </c:pt>
                <c:pt idx="4">
                  <c:v>23</c:v>
                </c:pt>
                <c:pt idx="5">
                  <c:v>23</c:v>
                </c:pt>
                <c:pt idx="6">
                  <c:v>0</c:v>
                </c:pt>
                <c:pt idx="7">
                  <c:v>36</c:v>
                </c:pt>
                <c:pt idx="8">
                  <c:v>36</c:v>
                </c:pt>
                <c:pt idx="9">
                  <c:v>27</c:v>
                </c:pt>
                <c:pt idx="10">
                  <c:v>24</c:v>
                </c:pt>
                <c:pt idx="11">
                  <c:v>24</c:v>
                </c:pt>
                <c:pt idx="12">
                  <c:v>36</c:v>
                </c:pt>
                <c:pt idx="13">
                  <c:v>29</c:v>
                </c:pt>
                <c:pt idx="14">
                  <c:v>30</c:v>
                </c:pt>
                <c:pt idx="15">
                  <c:v>30</c:v>
                </c:pt>
                <c:pt idx="16">
                  <c:v>22</c:v>
                </c:pt>
                <c:pt idx="17">
                  <c:v>23</c:v>
                </c:pt>
                <c:pt idx="18">
                  <c:v>29</c:v>
                </c:pt>
                <c:pt idx="19">
                  <c:v>77</c:v>
                </c:pt>
                <c:pt idx="20">
                  <c:v>42</c:v>
                </c:pt>
                <c:pt idx="21">
                  <c:v>57</c:v>
                </c:pt>
                <c:pt idx="22">
                  <c:v>62</c:v>
                </c:pt>
                <c:pt idx="23">
                  <c:v>62</c:v>
                </c:pt>
                <c:pt idx="24">
                  <c:v>77</c:v>
                </c:pt>
                <c:pt idx="25">
                  <c:v>84</c:v>
                </c:pt>
                <c:pt idx="26">
                  <c:v>120</c:v>
                </c:pt>
                <c:pt idx="27">
                  <c:v>120</c:v>
                </c:pt>
                <c:pt idx="28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F-6B4F-B827-9C3926AE9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623856"/>
        <c:axId val="120140832"/>
      </c:lineChart>
      <c:catAx>
        <c:axId val="726238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140832"/>
        <c:crosses val="autoZero"/>
        <c:auto val="1"/>
        <c:lblAlgn val="ctr"/>
        <c:lblOffset val="100"/>
        <c:noMultiLvlLbl val="0"/>
      </c:catAx>
      <c:valAx>
        <c:axId val="12014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23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</a:t>
            </a:r>
            <a:r>
              <a:rPr lang="en-US" sz="1600" b="1" baseline="0" dirty="0"/>
              <a:t> at </a:t>
            </a:r>
            <a:r>
              <a:rPr lang="en-US" sz="1600" b="1" dirty="0"/>
              <a:t>Initial Loss of Language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Language!$E$1</c:f>
              <c:strCache>
                <c:ptCount val="1"/>
                <c:pt idx="0">
                  <c:v>Initial Loss of Language</c:v>
                </c:pt>
              </c:strCache>
            </c:strRef>
          </c:tx>
          <c:spPr>
            <a:ln w="28575" cap="rnd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val>
            <c:numRef>
              <c:f>Language!$E$2:$E$28</c:f>
              <c:numCache>
                <c:formatCode>General</c:formatCode>
                <c:ptCount val="27"/>
                <c:pt idx="0">
                  <c:v>0</c:v>
                </c:pt>
                <c:pt idx="1">
                  <c:v>12</c:v>
                </c:pt>
                <c:pt idx="2">
                  <c:v>18</c:v>
                </c:pt>
                <c:pt idx="3">
                  <c:v>12</c:v>
                </c:pt>
                <c:pt idx="4">
                  <c:v>24</c:v>
                </c:pt>
                <c:pt idx="5">
                  <c:v>0</c:v>
                </c:pt>
                <c:pt idx="6">
                  <c:v>13</c:v>
                </c:pt>
                <c:pt idx="7">
                  <c:v>24</c:v>
                </c:pt>
                <c:pt idx="8">
                  <c:v>24</c:v>
                </c:pt>
                <c:pt idx="9">
                  <c:v>32</c:v>
                </c:pt>
                <c:pt idx="10">
                  <c:v>0</c:v>
                </c:pt>
                <c:pt idx="11">
                  <c:v>48</c:v>
                </c:pt>
                <c:pt idx="12">
                  <c:v>19</c:v>
                </c:pt>
                <c:pt idx="13">
                  <c:v>18</c:v>
                </c:pt>
                <c:pt idx="14">
                  <c:v>24</c:v>
                </c:pt>
                <c:pt idx="15">
                  <c:v>23</c:v>
                </c:pt>
                <c:pt idx="16">
                  <c:v>24</c:v>
                </c:pt>
                <c:pt idx="17">
                  <c:v>34</c:v>
                </c:pt>
                <c:pt idx="18">
                  <c:v>29</c:v>
                </c:pt>
                <c:pt idx="19">
                  <c:v>30</c:v>
                </c:pt>
                <c:pt idx="20">
                  <c:v>32</c:v>
                </c:pt>
                <c:pt idx="21">
                  <c:v>34</c:v>
                </c:pt>
                <c:pt idx="22">
                  <c:v>36</c:v>
                </c:pt>
                <c:pt idx="23">
                  <c:v>36</c:v>
                </c:pt>
                <c:pt idx="24">
                  <c:v>24</c:v>
                </c:pt>
                <c:pt idx="25">
                  <c:v>54</c:v>
                </c:pt>
                <c:pt idx="26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D-6D43-B305-E39862DEB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432400"/>
        <c:axId val="73838544"/>
      </c:lineChart>
      <c:catAx>
        <c:axId val="734324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38544"/>
        <c:crosses val="autoZero"/>
        <c:auto val="1"/>
        <c:lblAlgn val="ctr"/>
        <c:lblOffset val="100"/>
        <c:noMultiLvlLbl val="0"/>
      </c:catAx>
      <c:valAx>
        <c:axId val="7383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32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Concern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'Initial Concern'!$E$1</c:f>
              <c:strCache>
                <c:ptCount val="1"/>
                <c:pt idx="0">
                  <c:v>Initial Concern</c:v>
                </c:pt>
              </c:strCache>
            </c:strRef>
          </c:tx>
          <c:spPr>
            <a:ln w="28575" cap="rnd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val>
            <c:numRef>
              <c:f>'Initial Concern'!$E$2:$E$32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11</c:v>
                </c:pt>
                <c:pt idx="7">
                  <c:v>10</c:v>
                </c:pt>
                <c:pt idx="8">
                  <c:v>14</c:v>
                </c:pt>
                <c:pt idx="9">
                  <c:v>12</c:v>
                </c:pt>
                <c:pt idx="10">
                  <c:v>12</c:v>
                </c:pt>
                <c:pt idx="11">
                  <c:v>12</c:v>
                </c:pt>
                <c:pt idx="12">
                  <c:v>12</c:v>
                </c:pt>
                <c:pt idx="13">
                  <c:v>14</c:v>
                </c:pt>
                <c:pt idx="14">
                  <c:v>15</c:v>
                </c:pt>
                <c:pt idx="15">
                  <c:v>13</c:v>
                </c:pt>
                <c:pt idx="16">
                  <c:v>18</c:v>
                </c:pt>
                <c:pt idx="17">
                  <c:v>13</c:v>
                </c:pt>
                <c:pt idx="18">
                  <c:v>9</c:v>
                </c:pt>
                <c:pt idx="19">
                  <c:v>18</c:v>
                </c:pt>
                <c:pt idx="20">
                  <c:v>15</c:v>
                </c:pt>
                <c:pt idx="21">
                  <c:v>12</c:v>
                </c:pt>
                <c:pt idx="22">
                  <c:v>18</c:v>
                </c:pt>
                <c:pt idx="23">
                  <c:v>18</c:v>
                </c:pt>
                <c:pt idx="24">
                  <c:v>24</c:v>
                </c:pt>
                <c:pt idx="25">
                  <c:v>18</c:v>
                </c:pt>
                <c:pt idx="26">
                  <c:v>18</c:v>
                </c:pt>
                <c:pt idx="27">
                  <c:v>21</c:v>
                </c:pt>
                <c:pt idx="28">
                  <c:v>24</c:v>
                </c:pt>
                <c:pt idx="29">
                  <c:v>14</c:v>
                </c:pt>
                <c:pt idx="3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BA-8A43-A212-66F24492A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63824"/>
        <c:axId val="71091056"/>
      </c:lineChart>
      <c:catAx>
        <c:axId val="119863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91056"/>
        <c:crosses val="autoZero"/>
        <c:auto val="1"/>
        <c:lblAlgn val="ctr"/>
        <c:lblOffset val="100"/>
        <c:noMultiLvlLbl val="0"/>
      </c:catAx>
      <c:valAx>
        <c:axId val="7109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86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FDCD1-02FA-46E6-8973-1293D89A8118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60030-071D-4B90-9F78-5F7DAB2A0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12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Graph S1 – Age at Initial Loss of Frontotemporal Skills</a:t>
            </a:r>
            <a:endParaRPr lang="en-US" u="sng" dirty="0"/>
          </a:p>
          <a:p>
            <a:r>
              <a:rPr lang="en-US" u="sng" dirty="0"/>
              <a:t>Graph showing the ages at which frontotemporal skills were affected for each relevant </a:t>
            </a:r>
            <a:r>
              <a:rPr lang="en-US" i="1" u="sng" dirty="0"/>
              <a:t>PLA2G6</a:t>
            </a:r>
            <a:r>
              <a:rPr lang="en-US" u="sng" dirty="0"/>
              <a:t> variant.</a:t>
            </a:r>
          </a:p>
          <a:p>
            <a:r>
              <a:rPr lang="en-US" u="sng" dirty="0"/>
              <a:t>X-axis: first row, data points; second row, patient ID; third row, </a:t>
            </a:r>
            <a:r>
              <a:rPr lang="en-US" i="1" u="sng" dirty="0"/>
              <a:t>PLA2G6</a:t>
            </a:r>
            <a:r>
              <a:rPr lang="en-US" u="sng" dirty="0"/>
              <a:t> variant</a:t>
            </a:r>
          </a:p>
          <a:p>
            <a:r>
              <a:rPr lang="en-US" u="sng" dirty="0"/>
              <a:t>Y-axis: age in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6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Graph S2 – Age at Initial Loss of Bulbar Function</a:t>
            </a:r>
            <a:endParaRPr lang="en-US" u="sng" dirty="0"/>
          </a:p>
          <a:p>
            <a:r>
              <a:rPr lang="en-US" u="sng" dirty="0"/>
              <a:t>Graph showing the ages at which bulbar function was affected for each relevant </a:t>
            </a:r>
            <a:r>
              <a:rPr lang="en-US" i="1" u="sng" dirty="0"/>
              <a:t>PLA2G6</a:t>
            </a:r>
            <a:r>
              <a:rPr lang="en-US" u="sng" dirty="0"/>
              <a:t> variant.</a:t>
            </a:r>
          </a:p>
          <a:p>
            <a:r>
              <a:rPr lang="en-US" u="sng" dirty="0"/>
              <a:t>X-axis: first row, data points; second row, patient ID; third row, </a:t>
            </a:r>
            <a:r>
              <a:rPr lang="en-US" i="1" u="sng" dirty="0"/>
              <a:t>PLA2G6</a:t>
            </a:r>
            <a:r>
              <a:rPr lang="en-US" u="sng" dirty="0"/>
              <a:t> variant</a:t>
            </a:r>
          </a:p>
          <a:p>
            <a:r>
              <a:rPr lang="en-US" u="sng" dirty="0"/>
              <a:t>Y-axis: age in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0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Graph S3 – Age at Initial Loss of Fine Motor Skills</a:t>
            </a:r>
            <a:endParaRPr lang="en-US" u="sng" dirty="0"/>
          </a:p>
          <a:p>
            <a:r>
              <a:rPr lang="en-US" u="sng" dirty="0"/>
              <a:t>Graph showing the ages at which fine motor skills were affected for each relevant </a:t>
            </a:r>
            <a:r>
              <a:rPr lang="en-US" i="1" u="sng" dirty="0"/>
              <a:t>PLA2G6</a:t>
            </a:r>
            <a:r>
              <a:rPr lang="en-US" u="sng" dirty="0"/>
              <a:t> variant.</a:t>
            </a:r>
          </a:p>
          <a:p>
            <a:r>
              <a:rPr lang="en-US" u="sng" dirty="0"/>
              <a:t>X-axis: first row, data points; second row, patient ID; third row, </a:t>
            </a:r>
            <a:r>
              <a:rPr lang="en-US" i="1" u="sng" dirty="0"/>
              <a:t>PLA2G6</a:t>
            </a:r>
            <a:r>
              <a:rPr lang="en-US" u="sng" dirty="0"/>
              <a:t> variant</a:t>
            </a:r>
          </a:p>
          <a:p>
            <a:r>
              <a:rPr lang="en-US" u="sng" dirty="0"/>
              <a:t>Y-axis: age in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34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Graph S4 – Age at Initial Loss of Language</a:t>
            </a:r>
            <a:endParaRPr lang="en-US" u="sng" dirty="0"/>
          </a:p>
          <a:p>
            <a:r>
              <a:rPr lang="en-US" u="sng" dirty="0"/>
              <a:t>Graph showing the ages at which language was affected for each relevant </a:t>
            </a:r>
            <a:r>
              <a:rPr lang="en-US" i="1" u="sng" dirty="0"/>
              <a:t>PLA2G6</a:t>
            </a:r>
            <a:r>
              <a:rPr lang="en-US" u="sng" dirty="0"/>
              <a:t> variant.</a:t>
            </a:r>
          </a:p>
          <a:p>
            <a:r>
              <a:rPr lang="en-US" u="sng" dirty="0"/>
              <a:t>X-axis: first row, data points; second row, patient ID; third row, </a:t>
            </a:r>
            <a:r>
              <a:rPr lang="en-US" i="1" u="sng" dirty="0"/>
              <a:t>PLA2G6</a:t>
            </a:r>
            <a:r>
              <a:rPr lang="en-US" u="sng" dirty="0"/>
              <a:t> variant</a:t>
            </a:r>
          </a:p>
          <a:p>
            <a:r>
              <a:rPr lang="en-US" u="sng" dirty="0"/>
              <a:t>Y-axis: age in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7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Graph S5 – Age at Initial Concern</a:t>
            </a:r>
            <a:endParaRPr lang="en-US" u="sng" dirty="0"/>
          </a:p>
          <a:p>
            <a:r>
              <a:rPr lang="en-US" u="sng" dirty="0"/>
              <a:t>Graph showing the age at which initial concern was first raised by the parents for each relevant </a:t>
            </a:r>
            <a:r>
              <a:rPr lang="en-US" i="1" u="sng" dirty="0"/>
              <a:t>PLA2G6</a:t>
            </a:r>
            <a:r>
              <a:rPr lang="en-US" u="sng" dirty="0"/>
              <a:t> variant.</a:t>
            </a:r>
          </a:p>
          <a:p>
            <a:r>
              <a:rPr lang="en-US" u="sng" dirty="0"/>
              <a:t>X-axis: first row, data points; second row, patient ID; third row, </a:t>
            </a:r>
            <a:r>
              <a:rPr lang="en-US" i="1" u="sng" dirty="0"/>
              <a:t>PLA2G6</a:t>
            </a:r>
            <a:r>
              <a:rPr lang="en-US" u="sng" dirty="0"/>
              <a:t> variant</a:t>
            </a:r>
          </a:p>
          <a:p>
            <a:r>
              <a:rPr lang="en-US" u="sng" dirty="0"/>
              <a:t>Y-axis: age in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87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9901-53E5-4B7C-B49D-E2EE4AF08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D050E9-FDB9-45E5-9BF3-04AE3F63B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BA96D-2ABD-4623-9962-FD3624C7F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62C9-BBF8-45B2-AD22-7834CE1D0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984E6-1753-48B4-A7E2-867869DA9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99C7-8A2F-4C2E-8C2C-931C4C087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FEC85-3975-465E-8E95-15DB0D3ED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CBFC7-DDD2-474D-AE9F-A87822793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9F77-440C-4016-B2B6-F7B16E7D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1C35A-13AA-4760-B457-370D2FB0B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359C-73D6-4133-8B42-3A2230D6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7E6DF-D4E9-4AD8-BB1D-5AFB58F06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D562D-96F9-4436-9DAC-1A56869A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5708A-0FF4-446C-9F9F-709387BD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98A41-1B24-4A8B-AF0D-44C1A33A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4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A607-8DA7-4C0F-9DD9-5C5CE594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29A71-28A0-44F2-976B-8C2DE56C6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8B2A3-4484-4DCC-BE9C-3BE044841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08848-E63C-4A18-AA3D-5C221A89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7A40C-EF57-422F-9738-39A5FB1E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4B3CB-91B5-48AE-A653-1A350C31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3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C771-7BAE-477F-A77B-F1C6B945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02B18-CDA4-4371-A899-982411E27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EFBE2-BA9D-40B9-BF50-D56FCEAD9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2B38F6-7809-4963-AFE2-35BF57033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5AF5DD-3384-4C18-A31A-E35DD5DA0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11CB03-0DE1-4075-9F54-39325BF5A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F0E6C2-CDBB-45C1-B52B-5CF5502E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FE7856-A199-40F4-A14C-38699235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2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54AF0-AEFC-4247-A028-8DD43B19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EC69F-AB51-4B2D-B94F-7D458F1A8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72BBB-4972-45F7-AD07-CA536BEA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2ACAF-756D-49CD-9DC0-C6E267E3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8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1CEFF-AB95-4779-A51B-29D4FF66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130FF-C03A-4824-8DD0-F94BC61BA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D3F81-7324-4FE1-9172-F3A2FA8D7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A52F-DAEB-402D-8A15-5514AB7D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53421-91B4-493B-8CD8-5D582E637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ACA17-9483-4D4D-9AF7-7C75148CB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98A38-B855-460B-AB0E-A8354B0D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104D4-8E7E-4167-897C-4D26B5F9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B6E58-F0A6-4008-B373-959C87D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8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8943-E2DA-43EB-8EE8-3EB4DCEF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1A453A-8559-4408-8A0D-2BD342DE3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6FBD5-C9E5-4A01-82D9-53F822027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28CE7-7511-4810-A032-BE966CE4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B386B-9C21-480A-ABE6-91B1E122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5F3EC-5EAA-4842-BA17-C967DEE59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3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2C93B-B774-48B9-BC9F-618CC7766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E97C92-A06A-4A03-95C3-49E4D1528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45564-1127-4867-9C08-AA948B08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13D42-A457-45FC-B282-C5E9507B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717E9-A97F-4656-BF03-7D5A3EB43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0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020A36-ABB2-4040-90EE-7E86632F4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10ABF-35E0-4A07-B226-831EE0D8A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FED51-40C5-49EF-AD4E-5EEF46871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D9033-2F53-4688-BF00-5F5100AE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1207B-8D8F-4734-86FD-27ABEB53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B2945-C6C6-451C-9B71-4BB49AC2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2DE48-B4C2-4103-9CC0-8AF0B4298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37448-1C84-4777-A26A-CDC8C1C04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0D950-0C66-4C2C-A7DD-A66F4898AB24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F2056-9614-4196-8F5B-0BE11AEE9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2CD31-4543-463D-BB93-51A028D08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AC9D59-9F6E-3A45-AA71-929C12201FB5}"/>
              </a:ext>
            </a:extLst>
          </p:cNvPr>
          <p:cNvSpPr txBox="1"/>
          <p:nvPr/>
        </p:nvSpPr>
        <p:spPr>
          <a:xfrm>
            <a:off x="2131144" y="5092861"/>
            <a:ext cx="8241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 11        4         12        </a:t>
            </a:r>
            <a:r>
              <a:rPr lang="en-US" sz="1200" b="1" u="sng" dirty="0"/>
              <a:t>25        27</a:t>
            </a:r>
            <a:r>
              <a:rPr lang="en-US" sz="1200" b="1" dirty="0"/>
              <a:t>        26        15       </a:t>
            </a:r>
            <a:r>
              <a:rPr lang="en-US" sz="1200" b="1" u="sng" dirty="0"/>
              <a:t>28       21       18 </a:t>
            </a:r>
            <a:r>
              <a:rPr lang="en-US" sz="1200" b="1" dirty="0"/>
              <a:t>         3          </a:t>
            </a:r>
            <a:r>
              <a:rPr lang="en-US" sz="1200" b="1" u="sng" dirty="0"/>
              <a:t>3          7</a:t>
            </a:r>
            <a:r>
              <a:rPr lang="en-US" sz="1200" b="1" dirty="0"/>
              <a:t>          9          </a:t>
            </a:r>
            <a:r>
              <a:rPr lang="en-US" sz="1200" b="1" u="sng" dirty="0"/>
              <a:t>7         5</a:t>
            </a:r>
            <a:r>
              <a:rPr lang="en-US" sz="1200" b="1" dirty="0"/>
              <a:t>          1          20        17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76296F-0C88-8C45-AB8A-38218EF96B73}"/>
              </a:ext>
            </a:extLst>
          </p:cNvPr>
          <p:cNvSpPr/>
          <p:nvPr/>
        </p:nvSpPr>
        <p:spPr>
          <a:xfrm rot="5400000">
            <a:off x="2098644" y="5437253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A2D382-91EA-CA44-8785-C84292458C83}"/>
              </a:ext>
            </a:extLst>
          </p:cNvPr>
          <p:cNvSpPr/>
          <p:nvPr/>
        </p:nvSpPr>
        <p:spPr>
          <a:xfrm rot="5400000">
            <a:off x="2258070" y="5693879"/>
            <a:ext cx="1079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p.T661M; p.R37*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482BEE-AF6A-644E-88B1-E2974AB2835B}"/>
              </a:ext>
            </a:extLst>
          </p:cNvPr>
          <p:cNvSpPr/>
          <p:nvPr/>
        </p:nvSpPr>
        <p:spPr>
          <a:xfrm rot="5400000">
            <a:off x="2395843" y="5902269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133068-50A3-5A43-9E39-B100FDB4647A}"/>
              </a:ext>
            </a:extLst>
          </p:cNvPr>
          <p:cNvSpPr/>
          <p:nvPr/>
        </p:nvSpPr>
        <p:spPr>
          <a:xfrm rot="5400000">
            <a:off x="3560250" y="5461386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0006E-A2E8-8E4F-A63D-CFA892AC674A}"/>
              </a:ext>
            </a:extLst>
          </p:cNvPr>
          <p:cNvSpPr/>
          <p:nvPr/>
        </p:nvSpPr>
        <p:spPr>
          <a:xfrm rot="5400000">
            <a:off x="5413670" y="5524938"/>
            <a:ext cx="7665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p.V691del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2B6FF6-B3B9-A243-A41B-22E3AA5BF037}"/>
              </a:ext>
            </a:extLst>
          </p:cNvPr>
          <p:cNvSpPr/>
          <p:nvPr/>
        </p:nvSpPr>
        <p:spPr>
          <a:xfrm rot="5400000">
            <a:off x="6252201" y="5548146"/>
            <a:ext cx="8114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exon 2 del.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6F6CBC-15CD-E34D-BC29-F02FD99332E4}"/>
              </a:ext>
            </a:extLst>
          </p:cNvPr>
          <p:cNvSpPr/>
          <p:nvPr/>
        </p:nvSpPr>
        <p:spPr>
          <a:xfrm rot="5400000">
            <a:off x="6973266" y="5468031"/>
            <a:ext cx="6527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p.Y790X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C28527-ED5D-AD43-A118-7AE58C6A7CF6}"/>
              </a:ext>
            </a:extLst>
          </p:cNvPr>
          <p:cNvSpPr/>
          <p:nvPr/>
        </p:nvSpPr>
        <p:spPr>
          <a:xfrm rot="5400000">
            <a:off x="7270926" y="5816350"/>
            <a:ext cx="13356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p.F135S; exon 6 del.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DFD842-DC8C-2D4A-B95D-B7985CC909F9}"/>
              </a:ext>
            </a:extLst>
          </p:cNvPr>
          <p:cNvSpPr/>
          <p:nvPr/>
        </p:nvSpPr>
        <p:spPr>
          <a:xfrm rot="5400000">
            <a:off x="8223437" y="5469458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22E5DD-DAF1-E14E-9A34-76C62BB947C6}"/>
              </a:ext>
            </a:extLst>
          </p:cNvPr>
          <p:cNvSpPr/>
          <p:nvPr/>
        </p:nvSpPr>
        <p:spPr>
          <a:xfrm rot="5400000">
            <a:off x="8756368" y="5595659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45F9D9-B0A0-344A-A237-473129DBAC6A}"/>
              </a:ext>
            </a:extLst>
          </p:cNvPr>
          <p:cNvSpPr/>
          <p:nvPr/>
        </p:nvSpPr>
        <p:spPr>
          <a:xfrm rot="5400000">
            <a:off x="9341037" y="5465429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C8460D-33C4-704C-A944-30CBE2736D03}"/>
              </a:ext>
            </a:extLst>
          </p:cNvPr>
          <p:cNvSpPr/>
          <p:nvPr/>
        </p:nvSpPr>
        <p:spPr>
          <a:xfrm rot="5400000">
            <a:off x="9720423" y="5463101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FA6CA5-7865-FD4D-BAF6-3C0CEECB955B}"/>
              </a:ext>
            </a:extLst>
          </p:cNvPr>
          <p:cNvSpPr txBox="1"/>
          <p:nvPr/>
        </p:nvSpPr>
        <p:spPr>
          <a:xfrm>
            <a:off x="1528318" y="5092860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64E062-7C8D-1E44-8462-8D1192D66807}"/>
              </a:ext>
            </a:extLst>
          </p:cNvPr>
          <p:cNvSpPr txBox="1"/>
          <p:nvPr/>
        </p:nvSpPr>
        <p:spPr>
          <a:xfrm>
            <a:off x="1539596" y="5364814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933763-B575-5B43-8F4E-A7E8BB689836}"/>
              </a:ext>
            </a:extLst>
          </p:cNvPr>
          <p:cNvSpPr/>
          <p:nvPr/>
        </p:nvSpPr>
        <p:spPr>
          <a:xfrm rot="5400000">
            <a:off x="4048624" y="5618794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5AB73C-33CA-3545-9F54-A34D1C3FF36D}"/>
              </a:ext>
            </a:extLst>
          </p:cNvPr>
          <p:cNvSpPr/>
          <p:nvPr/>
        </p:nvSpPr>
        <p:spPr>
          <a:xfrm rot="5400000">
            <a:off x="4483338" y="5595658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93B2A29-CAD6-CE43-B3ED-28FE9A8ACC28}"/>
              </a:ext>
            </a:extLst>
          </p:cNvPr>
          <p:cNvGraphicFramePr>
            <a:graphicFrameLocks/>
          </p:cNvGraphicFramePr>
          <p:nvPr/>
        </p:nvGraphicFramePr>
        <p:xfrm>
          <a:off x="1799945" y="114617"/>
          <a:ext cx="8592110" cy="505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0634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E39D27E-6AD2-AB4F-9D56-8B9C8F365DA4}"/>
              </a:ext>
            </a:extLst>
          </p:cNvPr>
          <p:cNvSpPr txBox="1"/>
          <p:nvPr/>
        </p:nvSpPr>
        <p:spPr>
          <a:xfrm>
            <a:off x="2031800" y="4935811"/>
            <a:ext cx="8730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3      26      </a:t>
            </a:r>
            <a:r>
              <a:rPr lang="en-US" sz="1200" b="1" u="sng" dirty="0"/>
              <a:t>15     16</a:t>
            </a:r>
            <a:r>
              <a:rPr lang="en-US" sz="1200" b="1" dirty="0"/>
              <a:t>     10     22     12      </a:t>
            </a:r>
            <a:r>
              <a:rPr lang="en-US" sz="1200" b="1" u="sng" dirty="0"/>
              <a:t>3      1        2       10     7</a:t>
            </a:r>
            <a:r>
              <a:rPr lang="en-US" sz="1200" b="1" dirty="0"/>
              <a:t>      6       11      8       </a:t>
            </a:r>
            <a:r>
              <a:rPr lang="en-US" sz="1200" b="1" u="sng" dirty="0"/>
              <a:t>21    28     18</a:t>
            </a:r>
            <a:r>
              <a:rPr lang="en-US" sz="1200" b="1" dirty="0"/>
              <a:t>      19     5       9        </a:t>
            </a:r>
            <a:r>
              <a:rPr lang="en-US" sz="1200" b="1" u="sng" dirty="0"/>
              <a:t>5      7</a:t>
            </a:r>
            <a:r>
              <a:rPr lang="en-US" sz="1200" b="1" dirty="0"/>
              <a:t>       20      </a:t>
            </a:r>
            <a:r>
              <a:rPr lang="en-US" sz="1200" b="1" u="sng" dirty="0"/>
              <a:t>23      17</a:t>
            </a:r>
          </a:p>
          <a:p>
            <a:endParaRPr lang="en-US" sz="1200" b="1" dirty="0"/>
          </a:p>
          <a:p>
            <a:r>
              <a:rPr lang="en-US" sz="1200" b="1" dirty="0"/>
              <a:t>                                                                              </a:t>
            </a:r>
            <a:r>
              <a:rPr lang="en-US" sz="1200" b="1" u="sng" dirty="0"/>
              <a:t>1       2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7E49B8-649C-9D47-999E-48EDB8A0A201}"/>
              </a:ext>
            </a:extLst>
          </p:cNvPr>
          <p:cNvSpPr/>
          <p:nvPr/>
        </p:nvSpPr>
        <p:spPr>
          <a:xfrm rot="5400000">
            <a:off x="1886325" y="5410014"/>
            <a:ext cx="7617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exon 2 del</a:t>
            </a:r>
            <a:r>
              <a:rPr lang="en-US" sz="1200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3650C5-DB69-5B49-8CFB-E2C84D941819}"/>
              </a:ext>
            </a:extLst>
          </p:cNvPr>
          <p:cNvSpPr/>
          <p:nvPr/>
        </p:nvSpPr>
        <p:spPr>
          <a:xfrm rot="5400000">
            <a:off x="3259748" y="5355976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p.H349P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A4A6E6-4A2A-234E-87B9-75EB86E5F7EC}"/>
              </a:ext>
            </a:extLst>
          </p:cNvPr>
          <p:cNvSpPr/>
          <p:nvPr/>
        </p:nvSpPr>
        <p:spPr>
          <a:xfrm rot="5400000">
            <a:off x="3617737" y="5355975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C0B7D0-1D40-5543-9C00-63C699273BFD}"/>
              </a:ext>
            </a:extLst>
          </p:cNvPr>
          <p:cNvSpPr/>
          <p:nvPr/>
        </p:nvSpPr>
        <p:spPr>
          <a:xfrm>
            <a:off x="4809449" y="5133766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p.Y790X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55519E-00C0-9244-B01C-DD41B016BCF5}"/>
              </a:ext>
            </a:extLst>
          </p:cNvPr>
          <p:cNvSpPr/>
          <p:nvPr/>
        </p:nvSpPr>
        <p:spPr>
          <a:xfrm rot="5400000">
            <a:off x="4744430" y="5694364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p.K502N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827542-241F-FB4E-800B-87C781B31CB7}"/>
              </a:ext>
            </a:extLst>
          </p:cNvPr>
          <p:cNvSpPr/>
          <p:nvPr/>
        </p:nvSpPr>
        <p:spPr>
          <a:xfrm rot="5400000">
            <a:off x="5494741" y="5773724"/>
            <a:ext cx="14430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7FCD59-6C70-AA40-B2CB-047CB3C9B847}"/>
              </a:ext>
            </a:extLst>
          </p:cNvPr>
          <p:cNvSpPr/>
          <p:nvPr/>
        </p:nvSpPr>
        <p:spPr>
          <a:xfrm rot="5400000">
            <a:off x="6233008" y="5342280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3758B6-56E9-2746-A1D1-EB03BA2A2D1A}"/>
              </a:ext>
            </a:extLst>
          </p:cNvPr>
          <p:cNvSpPr/>
          <p:nvPr/>
        </p:nvSpPr>
        <p:spPr>
          <a:xfrm rot="5400000">
            <a:off x="6274386" y="5634027"/>
            <a:ext cx="1159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p.R635X; p.R600W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1D044-0077-A742-8324-CAAA8205F8E1}"/>
              </a:ext>
            </a:extLst>
          </p:cNvPr>
          <p:cNvSpPr/>
          <p:nvPr/>
        </p:nvSpPr>
        <p:spPr>
          <a:xfrm rot="5400000">
            <a:off x="7155494" y="5408621"/>
            <a:ext cx="7136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p.V691del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FC4434-C4CC-CC44-A295-D80E650B649B}"/>
              </a:ext>
            </a:extLst>
          </p:cNvPr>
          <p:cNvSpPr/>
          <p:nvPr/>
        </p:nvSpPr>
        <p:spPr>
          <a:xfrm rot="5400000">
            <a:off x="7848269" y="5370149"/>
            <a:ext cx="6367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p.R591Q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A69D26-0B48-6A4D-BF98-E6456C6FFD30}"/>
              </a:ext>
            </a:extLst>
          </p:cNvPr>
          <p:cNvSpPr/>
          <p:nvPr/>
        </p:nvSpPr>
        <p:spPr>
          <a:xfrm rot="5400000">
            <a:off x="8058934" y="5488722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C37D46-C008-6F41-9F43-DAF13610DC52}"/>
              </a:ext>
            </a:extLst>
          </p:cNvPr>
          <p:cNvSpPr/>
          <p:nvPr/>
        </p:nvSpPr>
        <p:spPr>
          <a:xfrm rot="5400000">
            <a:off x="8223113" y="5661045"/>
            <a:ext cx="12330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p.F135S; exon 6 del.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9D822F-5EBD-884F-95E6-D00448ADF1BC}"/>
              </a:ext>
            </a:extLst>
          </p:cNvPr>
          <p:cNvSpPr/>
          <p:nvPr/>
        </p:nvSpPr>
        <p:spPr>
          <a:xfrm rot="5400000">
            <a:off x="9025872" y="5355974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D3F911-3E1C-7A41-9CB2-2ACF3988856A}"/>
              </a:ext>
            </a:extLst>
          </p:cNvPr>
          <p:cNvSpPr/>
          <p:nvPr/>
        </p:nvSpPr>
        <p:spPr>
          <a:xfrm rot="5400000">
            <a:off x="9536884" y="5355512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564950-6914-F84F-8FFA-319C582C1DFE}"/>
              </a:ext>
            </a:extLst>
          </p:cNvPr>
          <p:cNvSpPr/>
          <p:nvPr/>
        </p:nvSpPr>
        <p:spPr>
          <a:xfrm rot="5400000">
            <a:off x="10003155" y="5368253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AFACB6-D6CA-1248-8664-A035A7FCE8E2}"/>
              </a:ext>
            </a:extLst>
          </p:cNvPr>
          <p:cNvSpPr txBox="1"/>
          <p:nvPr/>
        </p:nvSpPr>
        <p:spPr>
          <a:xfrm>
            <a:off x="1386949" y="4940890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534EDD-D780-C741-805D-0546F24FC31F}"/>
              </a:ext>
            </a:extLst>
          </p:cNvPr>
          <p:cNvSpPr txBox="1"/>
          <p:nvPr/>
        </p:nvSpPr>
        <p:spPr>
          <a:xfrm>
            <a:off x="1372649" y="5175322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2306CE-6FF2-1644-9EB5-653350680AEF}"/>
              </a:ext>
            </a:extLst>
          </p:cNvPr>
          <p:cNvSpPr/>
          <p:nvPr/>
        </p:nvSpPr>
        <p:spPr>
          <a:xfrm rot="5400000">
            <a:off x="3446388" y="5801431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C2F348-4839-DE4B-A9FE-A0B826E21899}"/>
              </a:ext>
            </a:extLst>
          </p:cNvPr>
          <p:cNvSpPr/>
          <p:nvPr/>
        </p:nvSpPr>
        <p:spPr>
          <a:xfrm rot="5400000">
            <a:off x="2108700" y="5527662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590184-DDC5-7045-B6FE-95830F972939}"/>
              </a:ext>
            </a:extLst>
          </p:cNvPr>
          <p:cNvSpPr/>
          <p:nvPr/>
        </p:nvSpPr>
        <p:spPr>
          <a:xfrm rot="5400000">
            <a:off x="2611292" y="5498808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2D5F724D-F5A8-8D4B-BE0A-737B59EBD0BC}"/>
              </a:ext>
            </a:extLst>
          </p:cNvPr>
          <p:cNvGraphicFramePr>
            <a:graphicFrameLocks/>
          </p:cNvGraphicFramePr>
          <p:nvPr/>
        </p:nvGraphicFramePr>
        <p:xfrm>
          <a:off x="1722877" y="108649"/>
          <a:ext cx="9039751" cy="4897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675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D097A4-C0F9-4C47-90E2-ECE031CC83F3}"/>
              </a:ext>
            </a:extLst>
          </p:cNvPr>
          <p:cNvSpPr txBox="1"/>
          <p:nvPr/>
        </p:nvSpPr>
        <p:spPr>
          <a:xfrm>
            <a:off x="1956122" y="4898085"/>
            <a:ext cx="860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26    </a:t>
            </a:r>
            <a:r>
              <a:rPr lang="en-US" sz="1200" b="1" u="sng" dirty="0"/>
              <a:t>16    15</a:t>
            </a:r>
            <a:r>
              <a:rPr lang="en-US" sz="1200" b="1" dirty="0"/>
              <a:t>     1     4    10     </a:t>
            </a:r>
            <a:r>
              <a:rPr lang="en-US" sz="1200" b="1" u="sng" dirty="0"/>
              <a:t>22    25    27</a:t>
            </a:r>
            <a:r>
              <a:rPr lang="en-US" sz="1200" b="1" dirty="0"/>
              <a:t>     8     </a:t>
            </a:r>
            <a:r>
              <a:rPr lang="en-US" sz="1200" b="1" u="sng" dirty="0"/>
              <a:t>18     28   21</a:t>
            </a:r>
            <a:r>
              <a:rPr lang="en-US" sz="1200" b="1" dirty="0"/>
              <a:t>     3      6     12    </a:t>
            </a:r>
            <a:r>
              <a:rPr lang="en-US" sz="1200" b="1" u="sng" dirty="0"/>
              <a:t>1     10     3      7</a:t>
            </a:r>
            <a:r>
              <a:rPr lang="en-US" sz="1200" b="1" dirty="0"/>
              <a:t>     11     9      5       </a:t>
            </a:r>
            <a:r>
              <a:rPr lang="en-US" sz="1200" b="1" u="sng" dirty="0"/>
              <a:t>5     7</a:t>
            </a:r>
            <a:r>
              <a:rPr lang="en-US" sz="1200" b="1" dirty="0"/>
              <a:t>      19    20    </a:t>
            </a:r>
            <a:r>
              <a:rPr lang="en-US" sz="1200" b="1" u="sng" dirty="0"/>
              <a:t>17     23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E40F18-6AE6-3D42-9FFE-9880AAF68593}"/>
              </a:ext>
            </a:extLst>
          </p:cNvPr>
          <p:cNvSpPr/>
          <p:nvPr/>
        </p:nvSpPr>
        <p:spPr>
          <a:xfrm rot="5400000">
            <a:off x="2684832" y="5328264"/>
            <a:ext cx="6751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p.K502N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4C7BAD-BE97-0748-BC83-D315E7127B53}"/>
              </a:ext>
            </a:extLst>
          </p:cNvPr>
          <p:cNvSpPr/>
          <p:nvPr/>
        </p:nvSpPr>
        <p:spPr>
          <a:xfrm rot="5400000">
            <a:off x="2711417" y="5606228"/>
            <a:ext cx="11705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p.T661M; p.R37*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03B146-6488-6D49-B78E-04D75D14899A}"/>
              </a:ext>
            </a:extLst>
          </p:cNvPr>
          <p:cNvSpPr/>
          <p:nvPr/>
        </p:nvSpPr>
        <p:spPr>
          <a:xfrm rot="5400000">
            <a:off x="3260574" y="5317920"/>
            <a:ext cx="6703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p.H349P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D67424-AF02-6B46-8B98-DBE331B83B58}"/>
              </a:ext>
            </a:extLst>
          </p:cNvPr>
          <p:cNvSpPr/>
          <p:nvPr/>
        </p:nvSpPr>
        <p:spPr>
          <a:xfrm rot="5400000">
            <a:off x="3869820" y="5322729"/>
            <a:ext cx="6607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p.R645*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5EC8E-CF00-084D-BC69-2D27AC2CC391}"/>
              </a:ext>
            </a:extLst>
          </p:cNvPr>
          <p:cNvSpPr/>
          <p:nvPr/>
        </p:nvSpPr>
        <p:spPr>
          <a:xfrm rot="5400000">
            <a:off x="4149670" y="5618036"/>
            <a:ext cx="12586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p.R635X; p.R600W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FC3613-1903-F047-BECD-0BF4FBD0515D}"/>
              </a:ext>
            </a:extLst>
          </p:cNvPr>
          <p:cNvSpPr/>
          <p:nvPr/>
        </p:nvSpPr>
        <p:spPr>
          <a:xfrm rot="5400000">
            <a:off x="4978534" y="5371976"/>
            <a:ext cx="7665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p.V691del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D661D8-2EA2-334B-B47E-168ED4B365D2}"/>
              </a:ext>
            </a:extLst>
          </p:cNvPr>
          <p:cNvSpPr/>
          <p:nvPr/>
        </p:nvSpPr>
        <p:spPr>
          <a:xfrm rot="5400000">
            <a:off x="5534292" y="5397456"/>
            <a:ext cx="8114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exon 2 del.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FDF81-8BD1-AF42-BD9F-F7F9FE15DA88}"/>
              </a:ext>
            </a:extLst>
          </p:cNvPr>
          <p:cNvSpPr/>
          <p:nvPr/>
        </p:nvSpPr>
        <p:spPr>
          <a:xfrm rot="5400000">
            <a:off x="6932672" y="5317920"/>
            <a:ext cx="6527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p.Y790X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E09BCD-8964-7F45-BAAF-ED3473C60A55}"/>
              </a:ext>
            </a:extLst>
          </p:cNvPr>
          <p:cNvSpPr/>
          <p:nvPr/>
        </p:nvSpPr>
        <p:spPr>
          <a:xfrm rot="5400000">
            <a:off x="7666404" y="5299092"/>
            <a:ext cx="6142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p.T666I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4D4F4E-DE8C-1D43-AEE1-17AEE61F5830}"/>
              </a:ext>
            </a:extLst>
          </p:cNvPr>
          <p:cNvSpPr/>
          <p:nvPr/>
        </p:nvSpPr>
        <p:spPr>
          <a:xfrm rot="5400000">
            <a:off x="7609797" y="5656508"/>
            <a:ext cx="13356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p.F135S; exon 6 del.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505EE0-D1B0-1843-9A21-2DCF0BF38602}"/>
              </a:ext>
            </a:extLst>
          </p:cNvPr>
          <p:cNvSpPr/>
          <p:nvPr/>
        </p:nvSpPr>
        <p:spPr>
          <a:xfrm rot="5400000">
            <a:off x="8098832" y="5469319"/>
            <a:ext cx="9573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p.L107PfsX10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141D03-5226-324F-9EDF-B8B3D776F125}"/>
              </a:ext>
            </a:extLst>
          </p:cNvPr>
          <p:cNvSpPr/>
          <p:nvPr/>
        </p:nvSpPr>
        <p:spPr>
          <a:xfrm rot="5400000">
            <a:off x="8619679" y="5328264"/>
            <a:ext cx="6751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p.R538H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E04AA9-B140-E541-84BD-60D02BAD4490}"/>
              </a:ext>
            </a:extLst>
          </p:cNvPr>
          <p:cNvSpPr/>
          <p:nvPr/>
        </p:nvSpPr>
        <p:spPr>
          <a:xfrm rot="5400000">
            <a:off x="9069441" y="5330814"/>
            <a:ext cx="6815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p.R591Q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84CFDD-C6F7-C24A-A3CE-E6AB0A39880C}"/>
              </a:ext>
            </a:extLst>
          </p:cNvPr>
          <p:cNvSpPr/>
          <p:nvPr/>
        </p:nvSpPr>
        <p:spPr>
          <a:xfrm rot="5400000">
            <a:off x="9366943" y="5328409"/>
            <a:ext cx="6767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p.E751K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C24479-23C1-B648-933C-0AEFE7BEA9A8}"/>
              </a:ext>
            </a:extLst>
          </p:cNvPr>
          <p:cNvSpPr/>
          <p:nvPr/>
        </p:nvSpPr>
        <p:spPr>
          <a:xfrm rot="5400000">
            <a:off x="9838956" y="5334458"/>
            <a:ext cx="6767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p.G740R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AE842D-EC45-9C4C-9EE4-791DAD6CD3B7}"/>
              </a:ext>
            </a:extLst>
          </p:cNvPr>
          <p:cNvSpPr txBox="1"/>
          <p:nvPr/>
        </p:nvSpPr>
        <p:spPr>
          <a:xfrm>
            <a:off x="1349382" y="4902898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57CB0E-F74E-E047-AC1E-8E39EE874950}"/>
              </a:ext>
            </a:extLst>
          </p:cNvPr>
          <p:cNvSpPr txBox="1"/>
          <p:nvPr/>
        </p:nvSpPr>
        <p:spPr>
          <a:xfrm>
            <a:off x="1363895" y="5220805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E21D27-F947-D64C-8AEC-614F6E2D1FB7}"/>
              </a:ext>
            </a:extLst>
          </p:cNvPr>
          <p:cNvSpPr/>
          <p:nvPr/>
        </p:nvSpPr>
        <p:spPr>
          <a:xfrm rot="5400000">
            <a:off x="5460482" y="5775647"/>
            <a:ext cx="15712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B01097-DC7F-3646-9936-0133357041EF}"/>
              </a:ext>
            </a:extLst>
          </p:cNvPr>
          <p:cNvSpPr/>
          <p:nvPr/>
        </p:nvSpPr>
        <p:spPr>
          <a:xfrm rot="5400000">
            <a:off x="5622117" y="5798340"/>
            <a:ext cx="18004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p.L693P; </a:t>
            </a:r>
          </a:p>
          <a:p>
            <a:r>
              <a:rPr lang="en-US" sz="1100" dirty="0"/>
              <a:t>c.(-46+1_-1)_(209+1_210-1)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7C687D-575F-C64A-A436-3AF7ED9ACF06}"/>
              </a:ext>
            </a:extLst>
          </p:cNvPr>
          <p:cNvSpPr/>
          <p:nvPr/>
        </p:nvSpPr>
        <p:spPr>
          <a:xfrm rot="5400000">
            <a:off x="1664344" y="5461489"/>
            <a:ext cx="10278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p.V376Wfs*14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F0ED143-67FB-034D-85D7-A6BDBFE8EA7A}"/>
              </a:ext>
            </a:extLst>
          </p:cNvPr>
          <p:cNvSpPr/>
          <p:nvPr/>
        </p:nvSpPr>
        <p:spPr>
          <a:xfrm rot="5400000">
            <a:off x="2066929" y="5432269"/>
            <a:ext cx="9637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p.S637Rfs*29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ADE035F4-87B4-9E40-A498-E17CDDDF71DD}"/>
              </a:ext>
            </a:extLst>
          </p:cNvPr>
          <p:cNvGraphicFramePr>
            <a:graphicFrameLocks/>
          </p:cNvGraphicFramePr>
          <p:nvPr/>
        </p:nvGraphicFramePr>
        <p:xfrm>
          <a:off x="1633960" y="165916"/>
          <a:ext cx="8924080" cy="4745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05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D7EC56-559F-BC4E-A3CE-49FC46608530}"/>
              </a:ext>
            </a:extLst>
          </p:cNvPr>
          <p:cNvSpPr txBox="1"/>
          <p:nvPr/>
        </p:nvSpPr>
        <p:spPr>
          <a:xfrm>
            <a:off x="1675435" y="4996109"/>
            <a:ext cx="9432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   10     26     11      </a:t>
            </a:r>
            <a:r>
              <a:rPr lang="en-US" sz="1200" b="1" u="sng" dirty="0"/>
              <a:t>15    16</a:t>
            </a:r>
            <a:r>
              <a:rPr lang="en-US" sz="1200" b="1" dirty="0"/>
              <a:t>     </a:t>
            </a:r>
            <a:r>
              <a:rPr lang="en-US" sz="1200" b="1" u="sng" dirty="0"/>
              <a:t>10     1       2        7       3</a:t>
            </a:r>
            <a:r>
              <a:rPr lang="en-US" sz="1200" b="1" dirty="0"/>
              <a:t>      </a:t>
            </a:r>
            <a:r>
              <a:rPr lang="en-US" sz="1200" b="1" u="sng" dirty="0"/>
              <a:t>18     24</a:t>
            </a:r>
            <a:r>
              <a:rPr lang="en-US" sz="1200" b="1" dirty="0"/>
              <a:t>     8      </a:t>
            </a:r>
            <a:r>
              <a:rPr lang="en-US" sz="1200" b="1" u="sng" dirty="0"/>
              <a:t>22     25</a:t>
            </a:r>
            <a:r>
              <a:rPr lang="en-US" sz="1200" b="1" dirty="0"/>
              <a:t>      4       </a:t>
            </a:r>
            <a:r>
              <a:rPr lang="en-US" sz="1200" b="1" u="sng" dirty="0"/>
              <a:t>7       5</a:t>
            </a:r>
            <a:r>
              <a:rPr lang="en-US" sz="1200" b="1" dirty="0"/>
              <a:t>       6      12      3       5       19     20     </a:t>
            </a:r>
            <a:r>
              <a:rPr lang="en-US" sz="1200" b="1" u="sng" dirty="0"/>
              <a:t>17    23</a:t>
            </a:r>
            <a:r>
              <a:rPr lang="en-US" sz="1200" b="1" dirty="0"/>
              <a:t>      9</a:t>
            </a:r>
          </a:p>
          <a:p>
            <a:endParaRPr lang="en-US" sz="1200" b="1" dirty="0"/>
          </a:p>
          <a:p>
            <a:r>
              <a:rPr lang="en-US" sz="1200" b="1" dirty="0"/>
              <a:t>      		        </a:t>
            </a:r>
            <a:r>
              <a:rPr lang="en-US" sz="1200" b="1" u="sng" dirty="0"/>
              <a:t>1        2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1D5AF8-08AE-5B47-9D4A-BA7A177D3723}"/>
              </a:ext>
            </a:extLst>
          </p:cNvPr>
          <p:cNvSpPr/>
          <p:nvPr/>
        </p:nvSpPr>
        <p:spPr>
          <a:xfrm rot="5400000">
            <a:off x="1702564" y="5373395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p.H349P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D0AD79-E9E3-A84C-A3B5-AAEE5E3F1F84}"/>
              </a:ext>
            </a:extLst>
          </p:cNvPr>
          <p:cNvSpPr/>
          <p:nvPr/>
        </p:nvSpPr>
        <p:spPr>
          <a:xfrm rot="5400000">
            <a:off x="1878460" y="5535028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926900-B2DB-5F45-A936-224C61CF5D8C}"/>
              </a:ext>
            </a:extLst>
          </p:cNvPr>
          <p:cNvSpPr/>
          <p:nvPr/>
        </p:nvSpPr>
        <p:spPr>
          <a:xfrm rot="5400000">
            <a:off x="2382012" y="5348635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73ABD-C790-3748-9350-3F1655FFA98E}"/>
              </a:ext>
            </a:extLst>
          </p:cNvPr>
          <p:cNvSpPr/>
          <p:nvPr/>
        </p:nvSpPr>
        <p:spPr>
          <a:xfrm>
            <a:off x="3968037" y="5198431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p.Y790X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89C9F7-D620-AC4B-9024-81F9938445FA}"/>
              </a:ext>
            </a:extLst>
          </p:cNvPr>
          <p:cNvSpPr/>
          <p:nvPr/>
        </p:nvSpPr>
        <p:spPr>
          <a:xfrm rot="5400000">
            <a:off x="3805048" y="5736051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p.K502N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9E8830-1BAE-4441-A749-2466FBEE4D64}"/>
              </a:ext>
            </a:extLst>
          </p:cNvPr>
          <p:cNvSpPr/>
          <p:nvPr/>
        </p:nvSpPr>
        <p:spPr>
          <a:xfrm rot="5400000">
            <a:off x="5359436" y="5639224"/>
            <a:ext cx="1159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p.R635X; p.R600W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85C78-1C1B-2E41-AF55-2C1A43EED7BE}"/>
              </a:ext>
            </a:extLst>
          </p:cNvPr>
          <p:cNvSpPr/>
          <p:nvPr/>
        </p:nvSpPr>
        <p:spPr>
          <a:xfrm rot="5400000">
            <a:off x="6143183" y="5367365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A41CFB-4A7C-5B45-A706-476D6429B87F}"/>
              </a:ext>
            </a:extLst>
          </p:cNvPr>
          <p:cNvSpPr/>
          <p:nvPr/>
        </p:nvSpPr>
        <p:spPr>
          <a:xfrm rot="5400000">
            <a:off x="6378671" y="5598602"/>
            <a:ext cx="1079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p.T661M; p.R37*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D16197-B25E-BF40-8C01-FC9944B37641}"/>
              </a:ext>
            </a:extLst>
          </p:cNvPr>
          <p:cNvSpPr/>
          <p:nvPr/>
        </p:nvSpPr>
        <p:spPr>
          <a:xfrm rot="5400000">
            <a:off x="9670545" y="5375781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A24071-C917-9147-B9FB-888967437DD5}"/>
              </a:ext>
            </a:extLst>
          </p:cNvPr>
          <p:cNvSpPr/>
          <p:nvPr/>
        </p:nvSpPr>
        <p:spPr>
          <a:xfrm rot="5400000">
            <a:off x="7106918" y="5375782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20917-27EC-6748-BB6F-E19CE95480F4}"/>
              </a:ext>
            </a:extLst>
          </p:cNvPr>
          <p:cNvSpPr/>
          <p:nvPr/>
        </p:nvSpPr>
        <p:spPr>
          <a:xfrm rot="5400000">
            <a:off x="8167074" y="5432607"/>
            <a:ext cx="7585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exon 2 del</a:t>
            </a:r>
            <a:r>
              <a:rPr lang="en-US" sz="1100" dirty="0"/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6CAC92-2A42-5045-A836-367A3AF0FC63}"/>
              </a:ext>
            </a:extLst>
          </p:cNvPr>
          <p:cNvSpPr/>
          <p:nvPr/>
        </p:nvSpPr>
        <p:spPr>
          <a:xfrm rot="5400000">
            <a:off x="8423670" y="5500905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DFDF6E-0A30-BA40-B1DD-DC6A94C278AD}"/>
              </a:ext>
            </a:extLst>
          </p:cNvPr>
          <p:cNvSpPr/>
          <p:nvPr/>
        </p:nvSpPr>
        <p:spPr>
          <a:xfrm rot="5400000">
            <a:off x="8870770" y="5383293"/>
            <a:ext cx="6367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p.R591Q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9A0455-3575-0F4C-B026-D4B59EAD8A32}"/>
              </a:ext>
            </a:extLst>
          </p:cNvPr>
          <p:cNvSpPr/>
          <p:nvPr/>
        </p:nvSpPr>
        <p:spPr>
          <a:xfrm rot="5400000">
            <a:off x="9223710" y="5368514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6CF6CA-28D8-214C-9ACB-E57796D1E1E0}"/>
              </a:ext>
            </a:extLst>
          </p:cNvPr>
          <p:cNvSpPr/>
          <p:nvPr/>
        </p:nvSpPr>
        <p:spPr>
          <a:xfrm rot="5400000">
            <a:off x="9898447" y="5666352"/>
            <a:ext cx="12362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p.F135S; exon 6 del</a:t>
            </a:r>
            <a:r>
              <a:rPr lang="en-US" sz="1100" dirty="0"/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1F3520-89EA-504B-8E99-9883AA218284}"/>
              </a:ext>
            </a:extLst>
          </p:cNvPr>
          <p:cNvSpPr txBox="1"/>
          <p:nvPr/>
        </p:nvSpPr>
        <p:spPr>
          <a:xfrm>
            <a:off x="1245679" y="4986708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2537FF-F4BE-9146-A99E-B31EC23C6E15}"/>
              </a:ext>
            </a:extLst>
          </p:cNvPr>
          <p:cNvSpPr txBox="1"/>
          <p:nvPr/>
        </p:nvSpPr>
        <p:spPr>
          <a:xfrm>
            <a:off x="1245440" y="5182688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B919F6-7F57-D445-8046-39BFC15A4E89}"/>
              </a:ext>
            </a:extLst>
          </p:cNvPr>
          <p:cNvSpPr/>
          <p:nvPr/>
        </p:nvSpPr>
        <p:spPr>
          <a:xfrm rot="5400000">
            <a:off x="7184405" y="5768571"/>
            <a:ext cx="14430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24AE3-B2BB-604F-A546-9ED6234BED94}"/>
              </a:ext>
            </a:extLst>
          </p:cNvPr>
          <p:cNvSpPr/>
          <p:nvPr/>
        </p:nvSpPr>
        <p:spPr>
          <a:xfrm rot="5400000">
            <a:off x="7379020" y="5806556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878B971-2BDD-2A4B-806E-327232EF2815}"/>
              </a:ext>
            </a:extLst>
          </p:cNvPr>
          <p:cNvSpPr/>
          <p:nvPr/>
        </p:nvSpPr>
        <p:spPr>
          <a:xfrm rot="5400000">
            <a:off x="2723836" y="5506174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A766FBF-AF3A-F640-BF66-CE5DF9438AB4}"/>
              </a:ext>
            </a:extLst>
          </p:cNvPr>
          <p:cNvSpPr/>
          <p:nvPr/>
        </p:nvSpPr>
        <p:spPr>
          <a:xfrm rot="5400000">
            <a:off x="5077273" y="5416406"/>
            <a:ext cx="7136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p.V691del</a:t>
            </a:r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FE48736A-7206-334E-9120-13FC809C0BE6}"/>
              </a:ext>
            </a:extLst>
          </p:cNvPr>
          <p:cNvGraphicFramePr>
            <a:graphicFrameLocks/>
          </p:cNvGraphicFramePr>
          <p:nvPr/>
        </p:nvGraphicFramePr>
        <p:xfrm>
          <a:off x="1549401" y="26482"/>
          <a:ext cx="9220200" cy="507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024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9CFC11-A142-6940-B45C-B8A2BD7862F0}"/>
              </a:ext>
            </a:extLst>
          </p:cNvPr>
          <p:cNvSpPr txBox="1"/>
          <p:nvPr/>
        </p:nvSpPr>
        <p:spPr>
          <a:xfrm>
            <a:off x="1724628" y="5104492"/>
            <a:ext cx="898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3     </a:t>
            </a:r>
            <a:r>
              <a:rPr lang="en-US" sz="1200" b="1" u="sng" dirty="0"/>
              <a:t>3      1      2     10     7</a:t>
            </a:r>
            <a:r>
              <a:rPr lang="en-US" sz="1200" b="1" dirty="0"/>
              <a:t>     11    </a:t>
            </a:r>
            <a:r>
              <a:rPr lang="en-US" sz="1200" b="1" u="sng" dirty="0"/>
              <a:t>15    16</a:t>
            </a:r>
            <a:r>
              <a:rPr lang="en-US" sz="1200" b="1" dirty="0"/>
              <a:t>   10    19    20     </a:t>
            </a:r>
            <a:r>
              <a:rPr lang="en-US" sz="1200" b="1" u="sng" dirty="0"/>
              <a:t>22   27   25</a:t>
            </a:r>
            <a:r>
              <a:rPr lang="en-US" sz="1200" b="1" dirty="0"/>
              <a:t>    </a:t>
            </a:r>
            <a:r>
              <a:rPr lang="en-US" sz="1200" b="1" u="sng" dirty="0"/>
              <a:t>7     5</a:t>
            </a:r>
            <a:r>
              <a:rPr lang="en-US" sz="1200" b="1" dirty="0"/>
              <a:t>    12     </a:t>
            </a:r>
            <a:r>
              <a:rPr lang="en-US" sz="1200" b="1" u="sng" dirty="0"/>
              <a:t>26     14</a:t>
            </a:r>
            <a:r>
              <a:rPr lang="en-US" sz="1200" b="1" dirty="0"/>
              <a:t>   8      </a:t>
            </a:r>
            <a:r>
              <a:rPr lang="en-US" sz="1200" b="1" u="sng" dirty="0"/>
              <a:t>21    28   18    24</a:t>
            </a:r>
            <a:r>
              <a:rPr lang="en-US" sz="1200" b="1" dirty="0"/>
              <a:t>   5      6      4     9       </a:t>
            </a:r>
            <a:r>
              <a:rPr lang="en-US" sz="1200" b="1" u="sng" dirty="0"/>
              <a:t>17   23</a:t>
            </a:r>
          </a:p>
          <a:p>
            <a:endParaRPr lang="en-US" sz="1200" b="1" u="sng" dirty="0"/>
          </a:p>
          <a:p>
            <a:r>
              <a:rPr lang="en-US" sz="1200" b="1" dirty="0"/>
              <a:t>                 </a:t>
            </a:r>
            <a:r>
              <a:rPr lang="en-US" sz="1200" b="1" u="sng" dirty="0"/>
              <a:t>17    18</a:t>
            </a:r>
            <a:endParaRPr lang="en-US" sz="1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FDD08E-EAF6-164B-9170-C222503BF679}"/>
              </a:ext>
            </a:extLst>
          </p:cNvPr>
          <p:cNvSpPr/>
          <p:nvPr/>
        </p:nvSpPr>
        <p:spPr>
          <a:xfrm rot="5400000">
            <a:off x="1571952" y="5533978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exon 2 del.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93948E-505A-1D42-A3BA-F927863FDD22}"/>
              </a:ext>
            </a:extLst>
          </p:cNvPr>
          <p:cNvSpPr/>
          <p:nvPr/>
        </p:nvSpPr>
        <p:spPr>
          <a:xfrm>
            <a:off x="2430510" y="5301829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p.Y790X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AA30B0-029B-E14C-95A6-13C1AEDC438F}"/>
              </a:ext>
            </a:extLst>
          </p:cNvPr>
          <p:cNvSpPr/>
          <p:nvPr/>
        </p:nvSpPr>
        <p:spPr>
          <a:xfrm rot="5400000">
            <a:off x="3342307" y="5442296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89D5A9-FCAC-A145-B5D4-A2BA4E7D41B1}"/>
              </a:ext>
            </a:extLst>
          </p:cNvPr>
          <p:cNvSpPr/>
          <p:nvPr/>
        </p:nvSpPr>
        <p:spPr>
          <a:xfrm rot="5400000">
            <a:off x="3591439" y="5604520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10FF6-31FA-334B-9EA3-0D1241FEB9E8}"/>
              </a:ext>
            </a:extLst>
          </p:cNvPr>
          <p:cNvSpPr/>
          <p:nvPr/>
        </p:nvSpPr>
        <p:spPr>
          <a:xfrm rot="5400000">
            <a:off x="4183497" y="5466940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p.H349P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CFF043-B4CB-5D4F-B0AF-79996653B1BE}"/>
              </a:ext>
            </a:extLst>
          </p:cNvPr>
          <p:cNvSpPr/>
          <p:nvPr/>
        </p:nvSpPr>
        <p:spPr>
          <a:xfrm rot="5400000">
            <a:off x="4456571" y="5473918"/>
            <a:ext cx="6367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p.R591Q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BFB021-BA32-304E-A4B8-741125E40D4A}"/>
              </a:ext>
            </a:extLst>
          </p:cNvPr>
          <p:cNvSpPr/>
          <p:nvPr/>
        </p:nvSpPr>
        <p:spPr>
          <a:xfrm rot="5400000">
            <a:off x="4735737" y="5466663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E1501-5B10-554C-9326-FE39C8533035}"/>
              </a:ext>
            </a:extLst>
          </p:cNvPr>
          <p:cNvSpPr/>
          <p:nvPr/>
        </p:nvSpPr>
        <p:spPr>
          <a:xfrm rot="5400000">
            <a:off x="5312887" y="5466662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750148-4140-B04B-9D6E-63BC9FD18A3E}"/>
              </a:ext>
            </a:extLst>
          </p:cNvPr>
          <p:cNvSpPr/>
          <p:nvPr/>
        </p:nvSpPr>
        <p:spPr>
          <a:xfrm rot="5400000">
            <a:off x="6025275" y="5477269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5B6BBD-5A71-D848-A280-1AA93FFFB762}"/>
              </a:ext>
            </a:extLst>
          </p:cNvPr>
          <p:cNvSpPr/>
          <p:nvPr/>
        </p:nvSpPr>
        <p:spPr>
          <a:xfrm rot="5400000">
            <a:off x="7007566" y="5740777"/>
            <a:ext cx="1159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p.R635X; p.R600W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6D67B5-DDA5-FA46-A823-380CF23BFD5F}"/>
              </a:ext>
            </a:extLst>
          </p:cNvPr>
          <p:cNvSpPr/>
          <p:nvPr/>
        </p:nvSpPr>
        <p:spPr>
          <a:xfrm rot="5400000">
            <a:off x="8011649" y="5537751"/>
            <a:ext cx="7136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p.V691del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C5BCE0-77EF-334F-89AB-E6B525184111}"/>
              </a:ext>
            </a:extLst>
          </p:cNvPr>
          <p:cNvSpPr/>
          <p:nvPr/>
        </p:nvSpPr>
        <p:spPr>
          <a:xfrm rot="5400000">
            <a:off x="2335285" y="5845494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p.K502N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5CDED5-637A-9C4C-9E55-ECEA47C1BBFF}"/>
              </a:ext>
            </a:extLst>
          </p:cNvPr>
          <p:cNvSpPr/>
          <p:nvPr/>
        </p:nvSpPr>
        <p:spPr>
          <a:xfrm rot="5400000">
            <a:off x="8570971" y="5594742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917059-42A6-A544-9B4E-991089F897C7}"/>
              </a:ext>
            </a:extLst>
          </p:cNvPr>
          <p:cNvSpPr/>
          <p:nvPr/>
        </p:nvSpPr>
        <p:spPr>
          <a:xfrm rot="5400000">
            <a:off x="9071127" y="5697495"/>
            <a:ext cx="1079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p.T661M; p.R37*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F8CE2A-D886-5949-8A40-47D3AF746B5F}"/>
              </a:ext>
            </a:extLst>
          </p:cNvPr>
          <p:cNvSpPr/>
          <p:nvPr/>
        </p:nvSpPr>
        <p:spPr>
          <a:xfrm rot="5400000">
            <a:off x="9240404" y="5769680"/>
            <a:ext cx="12330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p.F135S; exon 6 del.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972005-008E-7040-927D-7E2821D4E6CE}"/>
              </a:ext>
            </a:extLst>
          </p:cNvPr>
          <p:cNvSpPr/>
          <p:nvPr/>
        </p:nvSpPr>
        <p:spPr>
          <a:xfrm rot="5400000">
            <a:off x="9956998" y="5509142"/>
            <a:ext cx="7171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82973F-D5A9-7845-A62E-934A0F4DFAFC}"/>
              </a:ext>
            </a:extLst>
          </p:cNvPr>
          <p:cNvSpPr txBox="1"/>
          <p:nvPr/>
        </p:nvSpPr>
        <p:spPr>
          <a:xfrm>
            <a:off x="1028348" y="5094187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2DEA60-0B71-D54E-9ECC-CB00860F0CCD}"/>
              </a:ext>
            </a:extLst>
          </p:cNvPr>
          <p:cNvSpPr txBox="1"/>
          <p:nvPr/>
        </p:nvSpPr>
        <p:spPr>
          <a:xfrm>
            <a:off x="1028348" y="5363210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80F444-0D51-AA4F-81C8-761F1C92DA26}"/>
              </a:ext>
            </a:extLst>
          </p:cNvPr>
          <p:cNvSpPr/>
          <p:nvPr/>
        </p:nvSpPr>
        <p:spPr>
          <a:xfrm rot="5400000">
            <a:off x="8570735" y="5878316"/>
            <a:ext cx="14430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A85192-152B-E043-8D5F-2AE1263AFA8D}"/>
              </a:ext>
            </a:extLst>
          </p:cNvPr>
          <p:cNvSpPr/>
          <p:nvPr/>
        </p:nvSpPr>
        <p:spPr>
          <a:xfrm rot="5400000">
            <a:off x="5939587" y="5904272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54094421-A53D-A64A-B022-B0AF50CCDA9B}"/>
              </a:ext>
            </a:extLst>
          </p:cNvPr>
          <p:cNvGraphicFramePr>
            <a:graphicFrameLocks/>
          </p:cNvGraphicFramePr>
          <p:nvPr/>
        </p:nvGraphicFramePr>
        <p:xfrm>
          <a:off x="1466401" y="146634"/>
          <a:ext cx="9242109" cy="495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D9852E22-10D3-614F-A9CF-20DC790B794A}"/>
              </a:ext>
            </a:extLst>
          </p:cNvPr>
          <p:cNvSpPr/>
          <p:nvPr/>
        </p:nvSpPr>
        <p:spPr>
          <a:xfrm rot="5400000">
            <a:off x="6719988" y="5638319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</p:spTree>
    <p:extLst>
      <p:ext uri="{BB962C8B-B14F-4D97-AF65-F5344CB8AC3E}">
        <p14:creationId xmlns:p14="http://schemas.microsoft.com/office/powerpoint/2010/main" val="34312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884</Words>
  <Application>Microsoft Office PowerPoint</Application>
  <PresentationFormat>Widescreen</PresentationFormat>
  <Paragraphs>145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Fadi Diab</dc:creator>
  <cp:lastModifiedBy>Fadi Diab</cp:lastModifiedBy>
  <cp:revision>5</cp:revision>
  <dcterms:created xsi:type="dcterms:W3CDTF">2019-10-12T18:00:57Z</dcterms:created>
  <dcterms:modified xsi:type="dcterms:W3CDTF">2020-02-15T23:20:08Z</dcterms:modified>
</cp:coreProperties>
</file>